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B2E201-245C-4938-9AC6-6F2ED7C509F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7F6364-374E-4B55-9200-3FC0BBAC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9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955" y="302819"/>
            <a:ext cx="8676222" cy="930235"/>
          </a:xfrm>
        </p:spPr>
        <p:txBody>
          <a:bodyPr/>
          <a:lstStyle/>
          <a:p>
            <a:r>
              <a:rPr lang="en-US" dirty="0" smtClean="0"/>
              <a:t>9-Cylinder Radial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5698" y="1303317"/>
            <a:ext cx="8676222" cy="110737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Brad Hummel</a:t>
            </a:r>
          </a:p>
          <a:p>
            <a:r>
              <a:rPr lang="en-US" sz="1600" dirty="0" smtClean="0"/>
              <a:t>Chase Anderson</a:t>
            </a:r>
          </a:p>
          <a:p>
            <a:r>
              <a:rPr lang="en-US" sz="1600" dirty="0" smtClean="0"/>
              <a:t>Loren Jenkins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9" y="2624446"/>
            <a:ext cx="5225143" cy="391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05" y="2622961"/>
            <a:ext cx="5227122" cy="3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every part in drawing package</a:t>
            </a:r>
          </a:p>
          <a:p>
            <a:r>
              <a:rPr lang="en-US" dirty="0" smtClean="0"/>
              <a:t>Make sure all parts fit together correctly in an assembly</a:t>
            </a:r>
          </a:p>
          <a:p>
            <a:r>
              <a:rPr lang="en-US" dirty="0" smtClean="0"/>
              <a:t>Note all changes made to parts </a:t>
            </a:r>
          </a:p>
          <a:p>
            <a:r>
              <a:rPr lang="en-US" dirty="0" smtClean="0"/>
              <a:t>Conclude if this would be a good 301 project and how many team members we would recommend</a:t>
            </a:r>
          </a:p>
        </p:txBody>
      </p:sp>
    </p:spTree>
    <p:extLst>
      <p:ext uri="{BB962C8B-B14F-4D97-AF65-F5344CB8AC3E}">
        <p14:creationId xmlns:p14="http://schemas.microsoft.com/office/powerpoint/2010/main" val="27668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7" y="2514600"/>
            <a:ext cx="3310557" cy="38555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86" y="2196935"/>
            <a:ext cx="2943326" cy="42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4" y="2514600"/>
            <a:ext cx="3858713" cy="3356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52" y="2514600"/>
            <a:ext cx="5174586" cy="33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gear housing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7" y="2514600"/>
            <a:ext cx="4307244" cy="3779608"/>
          </a:xfrm>
        </p:spPr>
      </p:pic>
    </p:spTree>
    <p:extLst>
      <p:ext uri="{BB962C8B-B14F-4D97-AF65-F5344CB8AC3E}">
        <p14:creationId xmlns:p14="http://schemas.microsoft.com/office/powerpoint/2010/main" val="34870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assumptions we had to make on parts were not way out there and were good educated guesses to make </a:t>
            </a:r>
          </a:p>
          <a:p>
            <a:r>
              <a:rPr lang="en-US" dirty="0" smtClean="0"/>
              <a:t>We would recommend this as a 301 project with 4 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45</TotalTime>
  <Words>90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9-Cylinder Radial Engine</vt:lpstr>
      <vt:lpstr>Project Goals</vt:lpstr>
      <vt:lpstr>Cylinder </vt:lpstr>
      <vt:lpstr>Head </vt:lpstr>
      <vt:lpstr>Planetary gear housing</vt:lpstr>
      <vt:lpstr>Conclusion</vt:lpstr>
      <vt:lpstr>Questions?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9-Cylinder Radial Engine</dc:title>
  <dc:creator>Hummel, Bradley (humm7394@vandals.uidaho.edu)</dc:creator>
  <cp:lastModifiedBy>Hummel, Bradley (humm7394@vandals.uidaho.edu)</cp:lastModifiedBy>
  <cp:revision>8</cp:revision>
  <dcterms:created xsi:type="dcterms:W3CDTF">2019-04-30T19:36:42Z</dcterms:created>
  <dcterms:modified xsi:type="dcterms:W3CDTF">2019-04-30T20:22:32Z</dcterms:modified>
</cp:coreProperties>
</file>